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FC6F0B-ADF3-40A8-A31E-B790EF98AC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44B1181-6673-4E10-A2B8-66D6D9667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017C92-48DF-4B99-B3AA-14EF0A9A1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940D-137B-4644-AFC5-4A86D2107DD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8EA50A-E211-4D82-AF73-EBAE5AE9D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6BD195-5B71-4BF4-A609-4EE5C7F64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4644-0030-4B14-8AAB-B82273AC9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698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D7E10-30C3-4ECD-A53A-06EB5AF2E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C2CAC73-D698-4F0B-BC48-C1ED679E66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EB873F-7762-4169-89D3-CC66CB8C7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940D-137B-4644-AFC5-4A86D2107DD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DD8AF7-69DB-499E-B498-BE14ADC9E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F0178F-CC67-4A53-B663-76686E7FF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4644-0030-4B14-8AAB-B82273AC9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41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6A06652-2447-431B-9FBD-A162DC8BA6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1315D2D-BD99-4608-867A-A93A0A9C6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D121CF-A35E-4003-BF4B-1E29CAE17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940D-137B-4644-AFC5-4A86D2107DD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88D4F9-283D-4B46-B5B6-B0748B8A8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77754B-AF4C-4328-96EE-806419974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4644-0030-4B14-8AAB-B82273AC9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101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C31B01-BC4B-4869-90FE-5102CE905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C1C8DB-2890-40B6-B207-D07A5706D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A54297-1001-4EB7-9C16-02962CAAB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940D-137B-4644-AFC5-4A86D2107DD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0DD552-C2AB-4D98-B6FF-B2705436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F1BC76-1762-4D26-A7CF-01E60BFDE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4644-0030-4B14-8AAB-B82273AC9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8143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1A0DE2-096A-4F85-B32F-07C85254F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49F5A91-10B9-45C2-8C88-922A1CA0B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7E7C67-6627-454C-B92F-7BD041B63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940D-137B-4644-AFC5-4A86D2107DD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0B8BFD-9D42-4687-ABF0-E2FE186E9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9BF848-A504-4386-9F15-E50B09D31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4644-0030-4B14-8AAB-B82273AC9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3585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D8C6B6-87B5-4B75-871E-BD1DB72CA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476AB6-FD20-4328-96BA-1D7321089F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FC29438-05C7-4D07-9750-5E56C2B40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6E04AA-B53B-4DBA-9667-A9E855F6C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940D-137B-4644-AFC5-4A86D2107DD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EFD48B-A4C0-4944-8504-8F0A0FDA4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46D3D4-0CA4-4008-9BC9-408E1D7CF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4644-0030-4B14-8AAB-B82273AC9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1489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A84745-60F4-4ACD-AC11-104C3AA99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CBBDDE-C327-4D90-918C-DC5FF7870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739CF86-CF00-4456-A526-3AB741307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E29A20E-5046-4872-8136-8BC2BDE53D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DD506B7-CD55-460E-8E9F-516C2A17E6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CA43839-1271-46F0-B7CE-397BC9C58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940D-137B-4644-AFC5-4A86D2107DD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04C7378-C579-4894-9B8F-A6673B871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E726EE6-222C-4FDC-B572-A01C8805C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4644-0030-4B14-8AAB-B82273AC9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5469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6CEFC0-C88E-4F2B-BCA7-FAC987DD5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7FADB4F-2B46-408E-8A88-422BB48CB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940D-137B-4644-AFC5-4A86D2107DD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533C166-DF36-448B-8F6B-48DE623D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990C045-2580-4DF5-BD8C-26DD81901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4644-0030-4B14-8AAB-B82273AC9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26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4CB35C5-F9BC-4056-8CB3-5EFDF6430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940D-137B-4644-AFC5-4A86D2107DD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C4D76DC-57D4-4826-984E-688DE556D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1043DB5-85B9-4237-8AA3-1AA727899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4644-0030-4B14-8AAB-B82273AC9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343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B18973-60EC-4F77-95C8-8359943F7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E82CEA-A9CD-471A-BD2E-0CD077616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9EFFFA-8219-419C-90A1-688DEC994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46DE005-DC43-495D-9D4F-1245057FE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940D-137B-4644-AFC5-4A86D2107DD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E71120-5245-44FA-A1E4-E5C324B60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789DEE-CB4C-4B17-A5AE-2F049E589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4644-0030-4B14-8AAB-B82273AC9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3546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06D0D1-98C1-4A60-8748-E53C49FBB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B043F9B-9E99-4B72-A4E6-43C9E213E6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FCBA95B-3516-4FF9-A06A-1AF22E31AD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C205376-0282-4324-8449-7352F013C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9940D-137B-4644-AFC5-4A86D2107DD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60EECC-388B-4671-8A48-24E515B13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C752BB-6FDD-40CE-87E6-DA57D9A97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04644-0030-4B14-8AAB-B82273AC9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994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F06B79D-A068-42A3-85B5-D43A4FA19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2EB2E85-4459-418C-8527-557F7E34A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1F183D-AAF5-488B-8B15-E2A916AB1E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9940D-137B-4644-AFC5-4A86D2107DD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E68FF2-3460-4815-AB18-9288F52566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323B36-9D93-4210-AA6C-ACBEE44EBF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04644-0030-4B14-8AAB-B82273AC9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0285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D574B7-3613-407E-A0B3-E55E7E1550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988" y="2582943"/>
            <a:ext cx="9144000" cy="766763"/>
          </a:xfrm>
        </p:spPr>
        <p:txBody>
          <a:bodyPr/>
          <a:lstStyle/>
          <a:p>
            <a:r>
              <a:rPr lang="fr-FR" sz="4400" b="1" dirty="0">
                <a:solidFill>
                  <a:srgbClr val="990099"/>
                </a:solidFill>
                <a:latin typeface="Century Gothic" panose="020B0502020202020204" pitchFamily="34" charset="0"/>
              </a:rPr>
              <a:t>Groupe hygiène</a:t>
            </a:r>
          </a:p>
        </p:txBody>
      </p:sp>
    </p:spTree>
    <p:extLst>
      <p:ext uri="{BB962C8B-B14F-4D97-AF65-F5344CB8AC3E}">
        <p14:creationId xmlns:p14="http://schemas.microsoft.com/office/powerpoint/2010/main" val="314556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6C2B7C-11DF-4D9B-8D5B-37E6D58C1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Activité Equipe Mobile Hygiène 2023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169B66-F46D-4D00-9EA0-2D71F13E7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fr-FR" dirty="0"/>
              <a:t>Appui à la réalisation de l’auto-évaluation du niveau de maîtrise du risque infectieux (Démarche d'Analyse et Maîtrise du Risque Infectieux : </a:t>
            </a:r>
            <a:r>
              <a:rPr lang="fr-FR" b="1" i="1" dirty="0"/>
              <a:t>DAMRI</a:t>
            </a:r>
            <a:r>
              <a:rPr lang="fr-FR" dirty="0"/>
              <a:t>) </a:t>
            </a:r>
          </a:p>
          <a:p>
            <a:pPr lvl="0"/>
            <a:r>
              <a:rPr lang="fr-FR" dirty="0"/>
              <a:t>Elaboration du programme d’actions prioritaires de prévention et maîtrise du risque infectieux en collaboration avec la direction et l’encadrement paramédical, et suivi de ce plan d’actions</a:t>
            </a:r>
          </a:p>
          <a:p>
            <a:pPr lvl="0"/>
            <a:r>
              <a:rPr lang="fr-FR" dirty="0"/>
              <a:t>Rédaction, adaptation et diffusion de protocoles (soins, organisation, environnement, gestion du risque épidémique, conduite à tenir en cas de crise sanitaire, circuit de l’information en cas d’alerte, …) </a:t>
            </a:r>
          </a:p>
          <a:p>
            <a:pPr lvl="0"/>
            <a:r>
              <a:rPr lang="fr-FR" dirty="0"/>
              <a:t>Formation/informations/campagnes de sensibilisation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=&gt;  </a:t>
            </a:r>
            <a:r>
              <a:rPr lang="fr-FR" i="1" dirty="0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Nombre de visites de l'EMH au sein des EHPAD en 2023 : 175 </a:t>
            </a:r>
          </a:p>
          <a:p>
            <a:endParaRPr lang="fr-FR" dirty="0"/>
          </a:p>
          <a:p>
            <a:pPr marL="0" indent="0">
              <a:buNone/>
            </a:pPr>
            <a:br>
              <a:rPr lang="fr-FR" dirty="0"/>
            </a:b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2632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9A759C-9DC6-4C90-81B5-851B03B1A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1321" y="42168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r-FR" sz="4000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Réunion du 28/09/23 "Quelques clés pour optimiser la gestion des épidémies en EHPAD" 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982C96-CF01-4957-BD15-344917E61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r-FR" dirty="0"/>
          </a:p>
          <a:p>
            <a:r>
              <a:rPr lang="fr-FR" b="1" dirty="0"/>
              <a:t>Bilan grippe, Covid-19 et gastro-entérites aigües dans les EHPAD de la filière gérontologique 2022-2023</a:t>
            </a:r>
          </a:p>
          <a:p>
            <a:r>
              <a:rPr lang="fr-FR" b="1" dirty="0"/>
              <a:t>Bilan de la couverture vaccinale antigrippale dans les EHPAD de la filière gérontologique 2022-2023 </a:t>
            </a:r>
          </a:p>
          <a:p>
            <a:r>
              <a:rPr lang="fr-FR" b="1" dirty="0"/>
              <a:t>Retour d’expérience d’un EHPAD sur une épidémie de gastro-entérites aigües</a:t>
            </a:r>
            <a:endParaRPr lang="fr-FR" dirty="0"/>
          </a:p>
          <a:p>
            <a:pPr lvl="1"/>
            <a:r>
              <a:rPr lang="fr-FR" dirty="0"/>
              <a:t>Regards croisés directeur – IDEC</a:t>
            </a:r>
          </a:p>
          <a:p>
            <a:r>
              <a:rPr lang="fr-FR" b="1" dirty="0"/>
              <a:t>Préparer les prochains épisodes – Actualités</a:t>
            </a:r>
            <a:endParaRPr lang="fr-FR" dirty="0"/>
          </a:p>
          <a:p>
            <a:pPr lvl="1"/>
            <a:r>
              <a:rPr lang="fr-FR" dirty="0"/>
              <a:t>Vaccination - Tests diagnostiques - Nouvelles modalités de signalement des IRA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=&gt; </a:t>
            </a:r>
            <a:r>
              <a:rPr lang="fr-FR" i="1" dirty="0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Forte participation - 33 présents, 19 EHPAD représentés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679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FE1464-D15E-4CBB-B4BE-B679EF01F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Sous-groupe hygiène </a:t>
            </a:r>
            <a:r>
              <a:rPr lang="fr-FR" sz="3600" b="1" u="sng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« kit de formation » </a:t>
            </a:r>
            <a:r>
              <a:rPr lang="fr-FR" sz="3600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des </a:t>
            </a:r>
            <a:br>
              <a:rPr lang="fr-FR" sz="3600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fr-FR" sz="3600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correspondants hygiène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B9D364-80FE-4AB9-AABC-9BAB9A884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0528"/>
            <a:ext cx="10515600" cy="480141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 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Fiche de missions du correspondant actualisée :</a:t>
            </a:r>
          </a:p>
          <a:p>
            <a:pPr marL="0" indent="0">
              <a:buNone/>
            </a:pPr>
            <a:r>
              <a:rPr lang="fr-FR" dirty="0"/>
              <a:t>Missions – moyens (temps dédiés, outils, formations…) 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 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Kit de formation en ligne sur le site des filières </a:t>
            </a:r>
            <a:r>
              <a:rPr lang="fr-FR" dirty="0"/>
              <a:t>: </a:t>
            </a:r>
            <a:r>
              <a:rPr lang="fr-FR" i="1" dirty="0">
                <a:solidFill>
                  <a:srgbClr val="008080"/>
                </a:solidFill>
              </a:rPr>
              <a:t>en cours de finalisation </a:t>
            </a:r>
          </a:p>
          <a:p>
            <a:pPr marL="0" indent="0">
              <a:buNone/>
            </a:pPr>
            <a:r>
              <a:rPr lang="fr-FR" i="1" dirty="0">
                <a:solidFill>
                  <a:srgbClr val="008080"/>
                </a:solidFill>
              </a:rPr>
              <a:t>Testé par les correspondants en EHPAD</a:t>
            </a:r>
          </a:p>
          <a:p>
            <a:pPr marL="0" indent="0">
              <a:buNone/>
            </a:pPr>
            <a:endParaRPr lang="fr-FR" i="1" dirty="0">
              <a:solidFill>
                <a:srgbClr val="008080"/>
              </a:solidFill>
            </a:endParaRPr>
          </a:p>
          <a:p>
            <a:pPr>
              <a:buFontTx/>
              <a:buChar char="-"/>
            </a:pPr>
            <a:r>
              <a:rPr lang="fr-FR" dirty="0"/>
              <a:t>Supports vidéos, diaporamas interactifs, quizz , argumentaires, tutoriel de fabrication « boîte à coucou », jeu interactif </a:t>
            </a:r>
            <a:r>
              <a:rPr lang="fr-FR" sz="2400" dirty="0"/>
              <a:t>(«</a:t>
            </a:r>
            <a:r>
              <a:rPr lang="fr-FR" sz="2400" i="1" dirty="0">
                <a:solidFill>
                  <a:schemeClr val="accent1"/>
                </a:solidFill>
              </a:rPr>
              <a:t> </a:t>
            </a:r>
            <a:r>
              <a:rPr lang="fr-FR" sz="2400" i="1" dirty="0"/>
              <a:t>qui veut gagner des millions ?</a:t>
            </a:r>
            <a:r>
              <a:rPr lang="fr-FR" sz="2400" i="1" dirty="0">
                <a:solidFill>
                  <a:schemeClr val="accent1"/>
                </a:solidFill>
              </a:rPr>
              <a:t> </a:t>
            </a:r>
            <a:r>
              <a:rPr lang="fr-FR" sz="2400" dirty="0"/>
              <a:t>» </a:t>
            </a:r>
            <a:r>
              <a:rPr lang="fr-FR" dirty="0"/>
              <a:t>)</a:t>
            </a:r>
          </a:p>
          <a:p>
            <a:pPr>
              <a:buFontTx/>
              <a:buChar char="-"/>
            </a:pPr>
            <a:r>
              <a:rPr lang="fr-FR" dirty="0"/>
              <a:t>Fiches pédagogiques </a:t>
            </a:r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r>
              <a:rPr lang="fr-FR" dirty="0"/>
              <a:t>1</a:t>
            </a:r>
            <a:r>
              <a:rPr lang="fr-FR" baseline="30000" dirty="0"/>
              <a:t>ères   </a:t>
            </a:r>
            <a:r>
              <a:rPr lang="fr-FR" dirty="0"/>
              <a:t>thématiques : hygiène des mains  - port de gants</a:t>
            </a:r>
          </a:p>
          <a:p>
            <a:pPr>
              <a:buFontTx/>
              <a:buChar char="-"/>
            </a:pPr>
            <a:endParaRPr lang="fr-FR" dirty="0"/>
          </a:p>
          <a:p>
            <a:pPr marL="0" indent="0">
              <a:buNone/>
            </a:pPr>
            <a:r>
              <a:rPr lang="fr-FR" sz="3700" i="1" dirty="0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=&gt; Prochainement en ligne sur le site des filières</a:t>
            </a:r>
          </a:p>
          <a:p>
            <a:pPr marL="0" indent="0">
              <a:buNone/>
            </a:pPr>
            <a:endParaRPr lang="fr-FR" baseline="30000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339766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314</Words>
  <Application>Microsoft Office PowerPoint</Application>
  <PresentationFormat>Grand écran</PresentationFormat>
  <Paragraphs>36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Wingdings</vt:lpstr>
      <vt:lpstr>Thème Office</vt:lpstr>
      <vt:lpstr>Groupe hygiène</vt:lpstr>
      <vt:lpstr>Activité Equipe Mobile Hygiène 2023</vt:lpstr>
      <vt:lpstr>Réunion du 28/09/23 "Quelques clés pour optimiser la gestion des épidémies en EHPAD" </vt:lpstr>
      <vt:lpstr>Sous-groupe hygiène « kit de formation » des  correspondants hygiène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Groupe hygiène</dc:title>
  <dc:creator>Maud DEVIS</dc:creator>
  <cp:lastModifiedBy>Maud DEVIS</cp:lastModifiedBy>
  <cp:revision>9</cp:revision>
  <dcterms:created xsi:type="dcterms:W3CDTF">2024-01-29T13:22:58Z</dcterms:created>
  <dcterms:modified xsi:type="dcterms:W3CDTF">2024-02-05T15:25:09Z</dcterms:modified>
</cp:coreProperties>
</file>