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8" d="100"/>
          <a:sy n="68" d="100"/>
        </p:scale>
        <p:origin x="616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24A9B97-0577-A75C-660C-B7844857D2F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A7EEDAAC-6C10-9792-7127-C281F0F6973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6BD52C9-F1F2-7408-652C-03EF5FFBDD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3336E8-B9D0-4452-AE8C-CF1C6FD41053}" type="datetimeFigureOut">
              <a:rPr lang="fr-FR" smtClean="0"/>
              <a:t>11/10/2023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ECA5B88-9DAB-24D0-7D06-C65A70D0BA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FF1A0D5-2622-0800-BA12-0D8A5C5D27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E1D8A4-9CB2-4BD5-841A-6ECBBDE7C55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700530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7D2BA3B-1514-BD2A-0676-17C2C9A370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3D8BEF81-8FDD-024F-616A-AB6394D595B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E7ECDA8-A21A-5A55-38AB-2921BB467C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3336E8-B9D0-4452-AE8C-CF1C6FD41053}" type="datetimeFigureOut">
              <a:rPr lang="fr-FR" smtClean="0"/>
              <a:t>11/10/2023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CAD4EEC-4B67-BB60-A8E1-292DEC2F9E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F52B064-875B-C7D0-4DC0-F2CB2E4114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E1D8A4-9CB2-4BD5-841A-6ECBBDE7C55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756694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3C75EB76-9BD9-2811-6ABA-071087A67EB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055404B0-F295-E150-8975-058C1D08FE3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2B6D9FD-CA18-7E21-C9E1-8EB89F8E44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3336E8-B9D0-4452-AE8C-CF1C6FD41053}" type="datetimeFigureOut">
              <a:rPr lang="fr-FR" smtClean="0"/>
              <a:t>11/10/2023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561478A-9DD2-77B9-C785-40C40B2AE3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AA8EF40-8653-CD13-448E-2B00F44253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E1D8A4-9CB2-4BD5-841A-6ECBBDE7C55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747945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A4A5D3A-A9FD-7CE2-5FE2-93E960DBF6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11B6BD6-1E7A-5C8B-D0EC-6F7C213200C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3F68DE6-ED4C-C71F-F3AD-B5F3775FDF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3336E8-B9D0-4452-AE8C-CF1C6FD41053}" type="datetimeFigureOut">
              <a:rPr lang="fr-FR" smtClean="0"/>
              <a:t>11/10/2023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30A87B6-18B5-F9C4-9309-17435C057B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3FE3AC1-672F-EEE4-BD31-31A8EE9221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E1D8A4-9CB2-4BD5-841A-6ECBBDE7C55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399383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067028F-762F-CDAF-5645-94B6E06BFF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D69B5443-7D80-83FD-1344-DAE778F7AEC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03564E5-80CC-C979-198C-DA2BCD1191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3336E8-B9D0-4452-AE8C-CF1C6FD41053}" type="datetimeFigureOut">
              <a:rPr lang="fr-FR" smtClean="0"/>
              <a:t>11/10/2023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C83A62F-DA92-43CF-8044-F83E8E7FE1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B79E2543-1B2A-EFA7-C59F-69CC0B64AE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E1D8A4-9CB2-4BD5-841A-6ECBBDE7C55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722238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72503BB-0F9E-2E99-9BB1-906CF2D6A1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835CBFF-CD35-117C-E894-9A52495206B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7B180820-1562-1A88-E878-D6047D53A5A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D8904587-2F77-98A6-1747-4FB8FBDB87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3336E8-B9D0-4452-AE8C-CF1C6FD41053}" type="datetimeFigureOut">
              <a:rPr lang="fr-FR" smtClean="0"/>
              <a:t>11/10/2023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C152FCB2-FD30-9DB8-95CD-7B687F8157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B2D3D552-D028-AB34-16B0-2BE3D24BED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E1D8A4-9CB2-4BD5-841A-6ECBBDE7C55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971614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6E65AC0-64C0-A01D-4DD0-7F4038B874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CA307475-9C41-B488-2ADB-781C08C5EC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E91D8F1A-A805-ED8E-10CC-00D703754E3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FB3B8E86-4841-3DA3-1ABF-2DF6C3DD6AB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0013BC16-DE7E-94E7-D5D1-E9586A8752A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F99127D0-25E5-AF14-6AB8-EA75CC785C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3336E8-B9D0-4452-AE8C-CF1C6FD41053}" type="datetimeFigureOut">
              <a:rPr lang="fr-FR" smtClean="0"/>
              <a:t>11/10/2023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E02D0DFF-E4EB-3327-1853-DD5105E083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09EBC601-BB2B-BF97-A66A-B59D67EDD6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E1D8A4-9CB2-4BD5-841A-6ECBBDE7C55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391092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54A372A-80C4-1C59-BB58-685C755B9E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143E669B-3CB4-0EBC-5BAC-A46DC2572C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3336E8-B9D0-4452-AE8C-CF1C6FD41053}" type="datetimeFigureOut">
              <a:rPr lang="fr-FR" smtClean="0"/>
              <a:t>11/10/2023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5309174B-5909-AE39-D9F3-F8FAE01EDF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D91DCEB5-2689-9F5E-5ADA-5A92B2A3AD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E1D8A4-9CB2-4BD5-841A-6ECBBDE7C55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716232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089F631B-F261-3D35-A650-6D896DF99B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3336E8-B9D0-4452-AE8C-CF1C6FD41053}" type="datetimeFigureOut">
              <a:rPr lang="fr-FR" smtClean="0"/>
              <a:t>11/10/2023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82923319-1F87-76E3-7F9D-26E3E7B900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954AF90F-BDB6-4706-F2EE-CB7DCC0EF4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E1D8A4-9CB2-4BD5-841A-6ECBBDE7C55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112366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BE90CF9-7C06-3200-E279-61C406A7B3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CB32D13-46E1-C362-27EC-46DDEBE53D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8669B0CB-279E-5DCB-6288-5AB894C6B65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DF02B493-9D7B-F3E6-8342-6835F7487C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3336E8-B9D0-4452-AE8C-CF1C6FD41053}" type="datetimeFigureOut">
              <a:rPr lang="fr-FR" smtClean="0"/>
              <a:t>11/10/2023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41938CCF-77BC-0E51-5751-F3753F43F1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19996DE6-AD70-98C6-0FBB-33B901DED1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E1D8A4-9CB2-4BD5-841A-6ECBBDE7C55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153505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0818E0A-A8A5-CDD3-1C07-A68B0D1CD8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ECEDD091-F821-ADEC-66C2-BD6004F8903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641C83CF-929C-5B05-AB5C-E53786A3A71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63828600-5600-14B4-0B9A-5638123170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3336E8-B9D0-4452-AE8C-CF1C6FD41053}" type="datetimeFigureOut">
              <a:rPr lang="fr-FR" smtClean="0"/>
              <a:t>11/10/2023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0499B11B-7C53-2610-5090-6BD45C361E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B38139E6-7108-27B1-C018-0A31B915FE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E1D8A4-9CB2-4BD5-841A-6ECBBDE7C55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540327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DBA3E68C-688E-7AA2-5037-444E7C44E9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62302217-F2A1-F836-A8D4-7F9667A7812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5E278A7-DDCC-6A81-F0B2-BFFBACA94BA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3336E8-B9D0-4452-AE8C-CF1C6FD41053}" type="datetimeFigureOut">
              <a:rPr lang="fr-FR" smtClean="0"/>
              <a:t>11/10/2023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A02695E-D1D3-CFFF-652D-601A6CD63E1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257D261-62A2-5D54-77B5-6196C7D4057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E1D8A4-9CB2-4BD5-841A-6ECBBDE7C55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299417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>
            <a:extLst>
              <a:ext uri="{FF2B5EF4-FFF2-40B4-BE49-F238E27FC236}">
                <a16:creationId xmlns:a16="http://schemas.microsoft.com/office/drawing/2014/main" id="{498C1765-12BB-2671-B4B3-950F80854B86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sp>
        <p:nvSpPr>
          <p:cNvPr id="7" name="Rectangle 3">
            <a:extLst>
              <a:ext uri="{FF2B5EF4-FFF2-40B4-BE49-F238E27FC236}">
                <a16:creationId xmlns:a16="http://schemas.microsoft.com/office/drawing/2014/main" id="{48795010-7F89-0CD9-CEA9-A2CEAEB517E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49271" y="1412110"/>
            <a:ext cx="7545049" cy="33547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</a:rPr>
              <a:t>	</a:t>
            </a:r>
            <a:endParaRPr kumimoji="0" lang="fr-FR" altLang="fr-FR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3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</a:rPr>
              <a:t>Changeons de regard sur nos aînés !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fr-FR" altLang="fr-FR" sz="1600" dirty="0">
              <a:latin typeface="Trebuchet MS" panose="020B0603020202020204" pitchFamily="34" charset="0"/>
              <a:ea typeface="Times New Roman" panose="02020603050405020304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altLang="fr-FR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rebuchet MS" panose="020B0603020202020204" pitchFamily="34" charset="0"/>
              <a:ea typeface="Times New Roman" panose="02020603050405020304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</a:rPr>
              <a:t>Quand les arts du cirque permettent à Armand, vieux clown sagace, et à Térence, musicien au charme magnétique, de s’immiscer dans la vie de Lola, une jeune directrice de maison de retraite...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altLang="fr-FR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rebuchet MS" panose="020B0603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fr-FR" altLang="fr-FR" sz="1600" dirty="0">
                <a:latin typeface="Trebuchet MS" panose="020B0603020202020204" pitchFamily="34" charset="0"/>
              </a:rPr>
              <a:t>Thèmes : </a:t>
            </a:r>
            <a:r>
              <a:rPr kumimoji="0" lang="fr-FR" altLang="fr-FR" sz="1600" b="1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</a:rPr>
              <a:t>Vieillesse, Autonomie, Clown, Cirque, Musique, Romance</a:t>
            </a:r>
            <a:endParaRPr kumimoji="0" lang="fr-FR" altLang="fr-FR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rebuchet MS" panose="020B0603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16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</a:rPr>
              <a:t>​</a:t>
            </a:r>
            <a:endParaRPr kumimoji="0" lang="fr-FR" altLang="fr-FR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rebuchet MS" panose="020B0603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</a:rPr>
              <a:t>Roman disponible en format papier et ebook sur :</a:t>
            </a:r>
            <a:endParaRPr kumimoji="0" lang="fr-FR" altLang="fr-FR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rebuchet MS" panose="020B0603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2400" b="1" i="0" u="none" strike="noStrike" cap="none" normalizeH="0" baseline="0" dirty="0">
                <a:ln>
                  <a:noFill/>
                </a:ln>
                <a:solidFill>
                  <a:srgbClr val="ED7D3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www.laetitiatavares.com</a:t>
            </a:r>
            <a:endParaRPr kumimoji="0" lang="fr-FR" altLang="fr-FR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rebuchet MS" panose="020B0603020202020204" pitchFamily="34" charset="0"/>
            </a:endParaRPr>
          </a:p>
        </p:txBody>
      </p:sp>
      <p:pic>
        <p:nvPicPr>
          <p:cNvPr id="9" name="Image 8" descr="Une image contenant texte, Visage humain, affiche, graphisme&#10;&#10;Description générée automatiquement">
            <a:extLst>
              <a:ext uri="{FF2B5EF4-FFF2-40B4-BE49-F238E27FC236}">
                <a16:creationId xmlns:a16="http://schemas.microsoft.com/office/drawing/2014/main" id="{28B2188C-CED2-8902-EE6F-57BFBBDDCEB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7371" y="914400"/>
            <a:ext cx="3581900" cy="4991797"/>
          </a:xfrm>
          <a:prstGeom prst="rect">
            <a:avLst/>
          </a:prstGeom>
        </p:spPr>
      </p:pic>
      <p:pic>
        <p:nvPicPr>
          <p:cNvPr id="11" name="Image 10">
            <a:extLst>
              <a:ext uri="{FF2B5EF4-FFF2-40B4-BE49-F238E27FC236}">
                <a16:creationId xmlns:a16="http://schemas.microsoft.com/office/drawing/2014/main" id="{B05AB32C-4263-C042-E440-8D4F838712D3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72418" t="37371" r="15041" b="41198"/>
          <a:stretch/>
        </p:blipFill>
        <p:spPr>
          <a:xfrm>
            <a:off x="10068392" y="4766875"/>
            <a:ext cx="1528997" cy="14690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23760809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76</Words>
  <Application>Microsoft Office PowerPoint</Application>
  <PresentationFormat>Grand écran</PresentationFormat>
  <Paragraphs>10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Times New Roman</vt:lpstr>
      <vt:lpstr>Trebuchet MS</vt:lpstr>
      <vt:lpstr>Thème Office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Laetitia SILVA TAVARES</dc:creator>
  <cp:lastModifiedBy>Maud DEVIS</cp:lastModifiedBy>
  <cp:revision>2</cp:revision>
  <dcterms:created xsi:type="dcterms:W3CDTF">2023-10-09T14:20:18Z</dcterms:created>
  <dcterms:modified xsi:type="dcterms:W3CDTF">2023-10-11T18:30:40Z</dcterms:modified>
</cp:coreProperties>
</file>