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25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841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82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6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28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53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11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43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876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E23B2-FC62-4005-A8DD-7EE69910356C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91996-5B9A-4D83-9CB9-44E86979F7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14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311879" y="26166"/>
            <a:ext cx="7791312" cy="850964"/>
          </a:xfrm>
          <a:prstGeom prst="roundRect">
            <a:avLst>
              <a:gd name="adj" fmla="val 19165"/>
            </a:avLst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000" u="sng" dirty="0">
              <a:solidFill>
                <a:srgbClr val="0D0D0D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u="sng" dirty="0">
                <a:solidFill>
                  <a:srgbClr val="0D0D0D"/>
                </a:solidFill>
                <a:latin typeface="Arial" panose="020B0604020202020204" pitchFamily="34" charset="0"/>
              </a:rPr>
              <a:t>PROFESSIONNELS ET VISITEURS : PRECAUTIONS GOUTELLETTES</a:t>
            </a:r>
            <a:r>
              <a:rPr kumimoji="0" lang="fr-FR" sz="2000" b="0" i="0" u="sng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À RESPECTER DANS CETTE CHAMBRE :</a:t>
            </a: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1067675" y="6598929"/>
            <a:ext cx="98631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Précautions complémentaires d’hygiène « Gouttelettes »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Équipe M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obile d’Hygiène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CHANGE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Filières gérontologiques Annecy Rumilly Saint-Julien Pays de Gex Valserhône – Octobre 2024 </a:t>
            </a:r>
          </a:p>
        </p:txBody>
      </p:sp>
      <p:sp>
        <p:nvSpPr>
          <p:cNvPr id="23" name="Rectangle à coins arrondis 6">
            <a:extLst>
              <a:ext uri="{FF2B5EF4-FFF2-40B4-BE49-F238E27FC236}">
                <a16:creationId xmlns:a16="http://schemas.microsoft.com/office/drawing/2014/main" id="{2C947692-ED79-4BD3-BC5A-0FE1AA553C98}"/>
              </a:ext>
            </a:extLst>
          </p:cNvPr>
          <p:cNvSpPr/>
          <p:nvPr/>
        </p:nvSpPr>
        <p:spPr>
          <a:xfrm>
            <a:off x="1718398" y="4218535"/>
            <a:ext cx="2874630" cy="285091"/>
          </a:xfrm>
          <a:prstGeom prst="roundRect">
            <a:avLst>
              <a:gd name="adj" fmla="val 26098"/>
            </a:avLst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PRECAUTIONS STANDARD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283EFB86-7AEA-4AB3-83DE-9B85F7A4A99A}"/>
              </a:ext>
            </a:extLst>
          </p:cNvPr>
          <p:cNvGrpSpPr/>
          <p:nvPr/>
        </p:nvGrpSpPr>
        <p:grpSpPr>
          <a:xfrm>
            <a:off x="6073529" y="1066181"/>
            <a:ext cx="5722732" cy="5494904"/>
            <a:chOff x="5834804" y="1033107"/>
            <a:chExt cx="5722732" cy="5494904"/>
          </a:xfrm>
        </p:grpSpPr>
        <p:sp>
          <p:nvSpPr>
            <p:cNvPr id="112" name="Rectangle : coins arrondis 111">
              <a:extLst>
                <a:ext uri="{FF2B5EF4-FFF2-40B4-BE49-F238E27FC236}">
                  <a16:creationId xmlns:a16="http://schemas.microsoft.com/office/drawing/2014/main" id="{63426D64-C572-4917-94D7-B634608B4528}"/>
                </a:ext>
              </a:extLst>
            </p:cNvPr>
            <p:cNvSpPr/>
            <p:nvPr/>
          </p:nvSpPr>
          <p:spPr>
            <a:xfrm>
              <a:off x="5834804" y="1033107"/>
              <a:ext cx="5722732" cy="5494904"/>
            </a:xfrm>
            <a:prstGeom prst="roundRect">
              <a:avLst>
                <a:gd name="adj" fmla="val 3558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50000"/>
                </a:schemeClr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14" name="Groupe 113">
              <a:extLst>
                <a:ext uri="{FF2B5EF4-FFF2-40B4-BE49-F238E27FC236}">
                  <a16:creationId xmlns:a16="http://schemas.microsoft.com/office/drawing/2014/main" id="{B9FD077E-BA82-48E6-9280-2A1AAE400D9B}"/>
                </a:ext>
              </a:extLst>
            </p:cNvPr>
            <p:cNvGrpSpPr/>
            <p:nvPr/>
          </p:nvGrpSpPr>
          <p:grpSpPr>
            <a:xfrm>
              <a:off x="6471448" y="5064796"/>
              <a:ext cx="3117059" cy="1113941"/>
              <a:chOff x="157752" y="4734711"/>
              <a:chExt cx="2626929" cy="1102640"/>
            </a:xfrm>
          </p:grpSpPr>
          <p:pic>
            <p:nvPicPr>
              <p:cNvPr id="129" name="Image 128">
                <a:extLst>
                  <a:ext uri="{FF2B5EF4-FFF2-40B4-BE49-F238E27FC236}">
                    <a16:creationId xmlns:a16="http://schemas.microsoft.com/office/drawing/2014/main" id="{13291DD4-4B21-45A0-BB10-B914E99C6DA8}"/>
                  </a:ext>
                </a:extLst>
              </p:cNvPr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02689" y="5101790"/>
                <a:ext cx="828186" cy="735561"/>
              </a:xfrm>
              <a:prstGeom prst="rect">
                <a:avLst/>
              </a:prstGeom>
              <a:noFill/>
            </p:spPr>
          </p:pic>
          <p:pic>
            <p:nvPicPr>
              <p:cNvPr id="130" name="Image 129">
                <a:extLst>
                  <a:ext uri="{FF2B5EF4-FFF2-40B4-BE49-F238E27FC236}">
                    <a16:creationId xmlns:a16="http://schemas.microsoft.com/office/drawing/2014/main" id="{BC0701FB-FEAE-4C83-B06B-4FBB990E38F4}"/>
                  </a:ext>
                </a:extLst>
              </p:cNvPr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7752" y="5140304"/>
                <a:ext cx="938586" cy="68839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1" name="Flèche courbée vers le bas 14">
                <a:extLst>
                  <a:ext uri="{FF2B5EF4-FFF2-40B4-BE49-F238E27FC236}">
                    <a16:creationId xmlns:a16="http://schemas.microsoft.com/office/drawing/2014/main" id="{E0377E3F-BC1F-4AEA-9D12-0439DDDEECE9}"/>
                  </a:ext>
                </a:extLst>
              </p:cNvPr>
              <p:cNvSpPr/>
              <p:nvPr/>
            </p:nvSpPr>
            <p:spPr>
              <a:xfrm>
                <a:off x="913746" y="4734711"/>
                <a:ext cx="824603" cy="357230"/>
              </a:xfrm>
              <a:prstGeom prst="curvedDownArrow">
                <a:avLst>
                  <a:gd name="adj1" fmla="val 25000"/>
                  <a:gd name="adj2" fmla="val 50000"/>
                  <a:gd name="adj3" fmla="val 46598"/>
                </a:avLst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3" name="ZoneTexte 132">
                <a:extLst>
                  <a:ext uri="{FF2B5EF4-FFF2-40B4-BE49-F238E27FC236}">
                    <a16:creationId xmlns:a16="http://schemas.microsoft.com/office/drawing/2014/main" id="{D0AE9175-2F34-451A-9667-C74D86B2C331}"/>
                  </a:ext>
                </a:extLst>
              </p:cNvPr>
              <p:cNvSpPr txBox="1"/>
              <p:nvPr/>
            </p:nvSpPr>
            <p:spPr>
              <a:xfrm>
                <a:off x="2483241" y="5245731"/>
                <a:ext cx="3014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</p:grpSp>
        <p:grpSp>
          <p:nvGrpSpPr>
            <p:cNvPr id="115" name="Groupe 114">
              <a:extLst>
                <a:ext uri="{FF2B5EF4-FFF2-40B4-BE49-F238E27FC236}">
                  <a16:creationId xmlns:a16="http://schemas.microsoft.com/office/drawing/2014/main" id="{FACE18CC-F3BD-495F-8CE2-C08B00AFE897}"/>
                </a:ext>
              </a:extLst>
            </p:cNvPr>
            <p:cNvGrpSpPr/>
            <p:nvPr/>
          </p:nvGrpSpPr>
          <p:grpSpPr>
            <a:xfrm>
              <a:off x="7474216" y="2582645"/>
              <a:ext cx="3772773" cy="1133440"/>
              <a:chOff x="8001829" y="1925502"/>
              <a:chExt cx="3517534" cy="1123968"/>
            </a:xfrm>
          </p:grpSpPr>
          <p:sp>
            <p:nvSpPr>
              <p:cNvPr id="128" name="ZoneTexte 127">
                <a:extLst>
                  <a:ext uri="{FF2B5EF4-FFF2-40B4-BE49-F238E27FC236}">
                    <a16:creationId xmlns:a16="http://schemas.microsoft.com/office/drawing/2014/main" id="{266711CA-5484-45AE-897F-2AD8F8A21364}"/>
                  </a:ext>
                </a:extLst>
              </p:cNvPr>
              <p:cNvSpPr txBox="1"/>
              <p:nvPr/>
            </p:nvSpPr>
            <p:spPr>
              <a:xfrm>
                <a:off x="10047228" y="1925502"/>
                <a:ext cx="2804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5" name="ZoneTexte 54">
                <a:extLst>
                  <a:ext uri="{FF2B5EF4-FFF2-40B4-BE49-F238E27FC236}">
                    <a16:creationId xmlns:a16="http://schemas.microsoft.com/office/drawing/2014/main" id="{D6CBC30A-3AE9-4696-A042-F1E06BAD1BFD}"/>
                  </a:ext>
                </a:extLst>
              </p:cNvPr>
              <p:cNvSpPr txBox="1"/>
              <p:nvPr/>
            </p:nvSpPr>
            <p:spPr>
              <a:xfrm>
                <a:off x="8001829" y="2419443"/>
                <a:ext cx="2804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  <p:pic>
            <p:nvPicPr>
              <p:cNvPr id="56" name="Image 55">
                <a:extLst>
                  <a:ext uri="{FF2B5EF4-FFF2-40B4-BE49-F238E27FC236}">
                    <a16:creationId xmlns:a16="http://schemas.microsoft.com/office/drawing/2014/main" id="{266E0EA4-D200-4203-9B5B-DB2106F877B9}"/>
                  </a:ext>
                </a:extLst>
              </p:cNvPr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38678" y="2079119"/>
                <a:ext cx="980685" cy="970351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7" name="ZoneTexte 56">
                <a:extLst>
                  <a:ext uri="{FF2B5EF4-FFF2-40B4-BE49-F238E27FC236}">
                    <a16:creationId xmlns:a16="http://schemas.microsoft.com/office/drawing/2014/main" id="{90678B48-F1AF-4B43-A170-EC948ECB4BE3}"/>
                  </a:ext>
                </a:extLst>
              </p:cNvPr>
              <p:cNvSpPr txBox="1"/>
              <p:nvPr/>
            </p:nvSpPr>
            <p:spPr>
              <a:xfrm>
                <a:off x="10069036" y="2411811"/>
                <a:ext cx="2804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</p:grpSp>
        <p:sp>
          <p:nvSpPr>
            <p:cNvPr id="116" name="Rectangle à coins arrondis 125">
              <a:extLst>
                <a:ext uri="{FF2B5EF4-FFF2-40B4-BE49-F238E27FC236}">
                  <a16:creationId xmlns:a16="http://schemas.microsoft.com/office/drawing/2014/main" id="{13E10CFB-3DCB-493B-ABC9-F760E3A0B11A}"/>
                </a:ext>
              </a:extLst>
            </p:cNvPr>
            <p:cNvSpPr/>
            <p:nvPr/>
          </p:nvSpPr>
          <p:spPr>
            <a:xfrm>
              <a:off x="6805095" y="1999215"/>
              <a:ext cx="3833091" cy="279576"/>
            </a:xfrm>
            <a:prstGeom prst="roundRect">
              <a:avLst/>
            </a:prstGeom>
            <a:solidFill>
              <a:srgbClr val="FFC000"/>
            </a:solidFill>
            <a:ln w="28575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 Light" panose="020F0302020204030204"/>
                  <a:ea typeface="Calibri" panose="020F0502020204030204" pitchFamily="34" charset="0"/>
                  <a:cs typeface="Times New Roman" panose="02020603050405020304" pitchFamily="18" charset="0"/>
                </a:rPr>
                <a:t>AVANT D’ENTRER DANS LA CHAMBRE </a:t>
              </a:r>
            </a:p>
          </p:txBody>
        </p:sp>
        <p:grpSp>
          <p:nvGrpSpPr>
            <p:cNvPr id="117" name="Groupe 116">
              <a:extLst>
                <a:ext uri="{FF2B5EF4-FFF2-40B4-BE49-F238E27FC236}">
                  <a16:creationId xmlns:a16="http://schemas.microsoft.com/office/drawing/2014/main" id="{F96677D5-DD83-4E07-9C7F-2253713F43F0}"/>
                </a:ext>
              </a:extLst>
            </p:cNvPr>
            <p:cNvGrpSpPr/>
            <p:nvPr/>
          </p:nvGrpSpPr>
          <p:grpSpPr>
            <a:xfrm>
              <a:off x="7368495" y="2752054"/>
              <a:ext cx="2096647" cy="1691123"/>
              <a:chOff x="4301878" y="2866192"/>
              <a:chExt cx="2184672" cy="1691123"/>
            </a:xfrm>
            <a:noFill/>
          </p:grpSpPr>
          <p:sp>
            <p:nvSpPr>
              <p:cNvPr id="120" name="Rectangle à coins arrondis 6">
                <a:extLst>
                  <a:ext uri="{FF2B5EF4-FFF2-40B4-BE49-F238E27FC236}">
                    <a16:creationId xmlns:a16="http://schemas.microsoft.com/office/drawing/2014/main" id="{F162000C-4EDB-4967-B7B5-7165870D104E}"/>
                  </a:ext>
                </a:extLst>
              </p:cNvPr>
              <p:cNvSpPr/>
              <p:nvPr/>
            </p:nvSpPr>
            <p:spPr>
              <a:xfrm>
                <a:off x="4301878" y="3928050"/>
                <a:ext cx="2184672" cy="629265"/>
              </a:xfrm>
              <a:prstGeom prst="roundRect">
                <a:avLst>
                  <a:gd name="adj" fmla="val 11396"/>
                </a:avLst>
              </a:prstGeom>
              <a:grpFill/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Si soin aérosolisant   </a:t>
                </a:r>
                <a:endPara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  <p:pic>
            <p:nvPicPr>
              <p:cNvPr id="121" name="Image 120">
                <a:extLst>
                  <a:ext uri="{FF2B5EF4-FFF2-40B4-BE49-F238E27FC236}">
                    <a16:creationId xmlns:a16="http://schemas.microsoft.com/office/drawing/2014/main" id="{058BD517-EFA6-4AAC-885B-A82B09AF141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t="18863" b="12565"/>
              <a:stretch/>
            </p:blipFill>
            <p:spPr>
              <a:xfrm>
                <a:off x="5539570" y="4088274"/>
                <a:ext cx="526600" cy="332330"/>
              </a:xfrm>
              <a:prstGeom prst="rect">
                <a:avLst/>
              </a:prstGeom>
              <a:grpFill/>
            </p:spPr>
          </p:pic>
          <p:pic>
            <p:nvPicPr>
              <p:cNvPr id="123" name="Image 122">
                <a:extLst>
                  <a:ext uri="{FF2B5EF4-FFF2-40B4-BE49-F238E27FC236}">
                    <a16:creationId xmlns:a16="http://schemas.microsoft.com/office/drawing/2014/main" id="{FC4780E1-B740-4F8C-8E2B-0679824D43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166539" y="2866192"/>
                <a:ext cx="1320011" cy="872807"/>
              </a:xfrm>
              <a:prstGeom prst="rect">
                <a:avLst/>
              </a:prstGeom>
              <a:grpFill/>
            </p:spPr>
          </p:pic>
        </p:grpSp>
        <p:sp>
          <p:nvSpPr>
            <p:cNvPr id="119" name="Rectangle à coins arrondis 125">
              <a:extLst>
                <a:ext uri="{FF2B5EF4-FFF2-40B4-BE49-F238E27FC236}">
                  <a16:creationId xmlns:a16="http://schemas.microsoft.com/office/drawing/2014/main" id="{149C95F9-23E8-4605-9C1C-CC5379901583}"/>
                </a:ext>
              </a:extLst>
            </p:cNvPr>
            <p:cNvSpPr/>
            <p:nvPr/>
          </p:nvSpPr>
          <p:spPr>
            <a:xfrm>
              <a:off x="6848014" y="4549980"/>
              <a:ext cx="3833091" cy="278790"/>
            </a:xfrm>
            <a:prstGeom prst="roundRect">
              <a:avLst/>
            </a:prstGeom>
            <a:solidFill>
              <a:srgbClr val="FFC000"/>
            </a:solidFill>
            <a:ln w="28575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 Light" panose="020F0302020204030204"/>
                  <a:ea typeface="Calibri" panose="020F0502020204030204" pitchFamily="34" charset="0"/>
                  <a:cs typeface="Times New Roman" panose="02020603050405020304" pitchFamily="18" charset="0"/>
                </a:rPr>
                <a:t>APRES LA SORTIE DE LA CHAMBRE </a:t>
              </a:r>
            </a:p>
          </p:txBody>
        </p:sp>
        <p:pic>
          <p:nvPicPr>
            <p:cNvPr id="135" name="Image 134">
              <a:extLst>
                <a:ext uri="{FF2B5EF4-FFF2-40B4-BE49-F238E27FC236}">
                  <a16:creationId xmlns:a16="http://schemas.microsoft.com/office/drawing/2014/main" id="{C69C5F67-3367-4D38-BDC1-B224575F8B06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71090" y="5259028"/>
              <a:ext cx="1051845" cy="9785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Image 57">
              <a:extLst>
                <a:ext uri="{FF2B5EF4-FFF2-40B4-BE49-F238E27FC236}">
                  <a16:creationId xmlns:a16="http://schemas.microsoft.com/office/drawing/2014/main" id="{AF182967-555A-4B99-AB6F-2A90BFAE47C2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5500" y="2770011"/>
              <a:ext cx="1051845" cy="97852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BC899BF8-AC52-42D7-9C97-3A94B76C7AA5}"/>
              </a:ext>
            </a:extLst>
          </p:cNvPr>
          <p:cNvGrpSpPr/>
          <p:nvPr/>
        </p:nvGrpSpPr>
        <p:grpSpPr>
          <a:xfrm>
            <a:off x="0" y="1028337"/>
            <a:ext cx="5917358" cy="5570592"/>
            <a:chOff x="275617" y="1205749"/>
            <a:chExt cx="5722732" cy="5494904"/>
          </a:xfrm>
        </p:grpSpPr>
        <p:sp>
          <p:nvSpPr>
            <p:cNvPr id="217" name="Rectangle : coins arrondis 216">
              <a:extLst>
                <a:ext uri="{FF2B5EF4-FFF2-40B4-BE49-F238E27FC236}">
                  <a16:creationId xmlns:a16="http://schemas.microsoft.com/office/drawing/2014/main" id="{CFBEA938-99D9-49B1-8249-C4943E50F971}"/>
                </a:ext>
              </a:extLst>
            </p:cNvPr>
            <p:cNvSpPr/>
            <p:nvPr/>
          </p:nvSpPr>
          <p:spPr>
            <a:xfrm>
              <a:off x="275617" y="1205749"/>
              <a:ext cx="5722732" cy="5494904"/>
            </a:xfrm>
            <a:prstGeom prst="roundRect">
              <a:avLst>
                <a:gd name="adj" fmla="val 3558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50000"/>
                </a:schemeClr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18" name="Groupe 217">
              <a:extLst>
                <a:ext uri="{FF2B5EF4-FFF2-40B4-BE49-F238E27FC236}">
                  <a16:creationId xmlns:a16="http://schemas.microsoft.com/office/drawing/2014/main" id="{A35F063A-29BA-4B61-AE27-F695F0D6C220}"/>
                </a:ext>
              </a:extLst>
            </p:cNvPr>
            <p:cNvGrpSpPr/>
            <p:nvPr/>
          </p:nvGrpSpPr>
          <p:grpSpPr>
            <a:xfrm>
              <a:off x="645874" y="4913670"/>
              <a:ext cx="3152411" cy="1235525"/>
              <a:chOff x="-49671" y="4527449"/>
              <a:chExt cx="2656722" cy="1222990"/>
            </a:xfrm>
          </p:grpSpPr>
          <p:pic>
            <p:nvPicPr>
              <p:cNvPr id="235" name="Image 234">
                <a:extLst>
                  <a:ext uri="{FF2B5EF4-FFF2-40B4-BE49-F238E27FC236}">
                    <a16:creationId xmlns:a16="http://schemas.microsoft.com/office/drawing/2014/main" id="{D5F0EA50-0B81-4098-A0F9-F2CF784EE573}"/>
                  </a:ext>
                </a:extLst>
              </p:cNvPr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1434" y="5014878"/>
                <a:ext cx="828186" cy="735561"/>
              </a:xfrm>
              <a:prstGeom prst="rect">
                <a:avLst/>
              </a:prstGeom>
              <a:noFill/>
            </p:spPr>
          </p:pic>
          <p:pic>
            <p:nvPicPr>
              <p:cNvPr id="236" name="Image 235">
                <a:extLst>
                  <a:ext uri="{FF2B5EF4-FFF2-40B4-BE49-F238E27FC236}">
                    <a16:creationId xmlns:a16="http://schemas.microsoft.com/office/drawing/2014/main" id="{1E4F04DF-3B74-46BE-A928-1220312E3133}"/>
                  </a:ext>
                </a:extLst>
              </p:cNvPr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49671" y="4880029"/>
                <a:ext cx="938586" cy="68839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37" name="Flèche courbée vers le bas 14">
                <a:extLst>
                  <a:ext uri="{FF2B5EF4-FFF2-40B4-BE49-F238E27FC236}">
                    <a16:creationId xmlns:a16="http://schemas.microsoft.com/office/drawing/2014/main" id="{6DEACE25-1F37-4FA0-9C44-AF30AF969BBF}"/>
                  </a:ext>
                </a:extLst>
              </p:cNvPr>
              <p:cNvSpPr/>
              <p:nvPr/>
            </p:nvSpPr>
            <p:spPr>
              <a:xfrm>
                <a:off x="581333" y="4527449"/>
                <a:ext cx="824603" cy="357230"/>
              </a:xfrm>
              <a:prstGeom prst="curvedDownArrow">
                <a:avLst>
                  <a:gd name="adj1" fmla="val 25000"/>
                  <a:gd name="adj2" fmla="val 50000"/>
                  <a:gd name="adj3" fmla="val 46598"/>
                </a:avLst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8" name="ZoneTexte 237">
                <a:extLst>
                  <a:ext uri="{FF2B5EF4-FFF2-40B4-BE49-F238E27FC236}">
                    <a16:creationId xmlns:a16="http://schemas.microsoft.com/office/drawing/2014/main" id="{9BD80643-82CE-46E1-B253-4AD9120708B8}"/>
                  </a:ext>
                </a:extLst>
              </p:cNvPr>
              <p:cNvSpPr txBox="1"/>
              <p:nvPr/>
            </p:nvSpPr>
            <p:spPr>
              <a:xfrm>
                <a:off x="2305611" y="5039558"/>
                <a:ext cx="3014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</p:grpSp>
        <p:grpSp>
          <p:nvGrpSpPr>
            <p:cNvPr id="219" name="Groupe 218">
              <a:extLst>
                <a:ext uri="{FF2B5EF4-FFF2-40B4-BE49-F238E27FC236}">
                  <a16:creationId xmlns:a16="http://schemas.microsoft.com/office/drawing/2014/main" id="{ADD88378-AED4-4A31-A498-6C0E18C7F71F}"/>
                </a:ext>
              </a:extLst>
            </p:cNvPr>
            <p:cNvGrpSpPr/>
            <p:nvPr/>
          </p:nvGrpSpPr>
          <p:grpSpPr>
            <a:xfrm>
              <a:off x="1810364" y="3036307"/>
              <a:ext cx="3814416" cy="1022634"/>
              <a:chOff x="7923136" y="2317602"/>
              <a:chExt cx="3556359" cy="1014089"/>
            </a:xfrm>
          </p:grpSpPr>
          <p:pic>
            <p:nvPicPr>
              <p:cNvPr id="231" name="Image 230">
                <a:extLst>
                  <a:ext uri="{FF2B5EF4-FFF2-40B4-BE49-F238E27FC236}">
                    <a16:creationId xmlns:a16="http://schemas.microsoft.com/office/drawing/2014/main" id="{9880366A-F97C-4342-BF6D-7909CC6BB867}"/>
                  </a:ext>
                </a:extLst>
              </p:cNvPr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98970" y="2326559"/>
                <a:ext cx="1386780" cy="88204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32" name="ZoneTexte 231">
                <a:extLst>
                  <a:ext uri="{FF2B5EF4-FFF2-40B4-BE49-F238E27FC236}">
                    <a16:creationId xmlns:a16="http://schemas.microsoft.com/office/drawing/2014/main" id="{9E5AAAF8-E9B2-4ACB-939A-62D6947D1056}"/>
                  </a:ext>
                </a:extLst>
              </p:cNvPr>
              <p:cNvSpPr txBox="1"/>
              <p:nvPr/>
            </p:nvSpPr>
            <p:spPr>
              <a:xfrm>
                <a:off x="7923136" y="2962359"/>
                <a:ext cx="2804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  <p:pic>
            <p:nvPicPr>
              <p:cNvPr id="233" name="Image 232">
                <a:extLst>
                  <a:ext uri="{FF2B5EF4-FFF2-40B4-BE49-F238E27FC236}">
                    <a16:creationId xmlns:a16="http://schemas.microsoft.com/office/drawing/2014/main" id="{0D9279C0-E654-48A6-B29F-ECB77373959C}"/>
                  </a:ext>
                </a:extLst>
              </p:cNvPr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98810" y="2317602"/>
                <a:ext cx="980685" cy="970351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34" name="ZoneTexte 233">
                <a:extLst>
                  <a:ext uri="{FF2B5EF4-FFF2-40B4-BE49-F238E27FC236}">
                    <a16:creationId xmlns:a16="http://schemas.microsoft.com/office/drawing/2014/main" id="{B178ECA1-4AFF-416B-A3B2-D9ACAAE67EC6}"/>
                  </a:ext>
                </a:extLst>
              </p:cNvPr>
              <p:cNvSpPr txBox="1"/>
              <p:nvPr/>
            </p:nvSpPr>
            <p:spPr>
              <a:xfrm>
                <a:off x="10077260" y="2901698"/>
                <a:ext cx="2804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</a:p>
            </p:txBody>
          </p:sp>
        </p:grpSp>
        <p:sp>
          <p:nvSpPr>
            <p:cNvPr id="220" name="Rectangle à coins arrondis 125">
              <a:extLst>
                <a:ext uri="{FF2B5EF4-FFF2-40B4-BE49-F238E27FC236}">
                  <a16:creationId xmlns:a16="http://schemas.microsoft.com/office/drawing/2014/main" id="{0FBA0B0D-8E41-42E3-9278-7F1FB9C3AA1F}"/>
                </a:ext>
              </a:extLst>
            </p:cNvPr>
            <p:cNvSpPr/>
            <p:nvPr/>
          </p:nvSpPr>
          <p:spPr>
            <a:xfrm>
              <a:off x="995630" y="2453276"/>
              <a:ext cx="3761933" cy="265857"/>
            </a:xfrm>
            <a:prstGeom prst="roundRect">
              <a:avLst/>
            </a:prstGeom>
            <a:solidFill>
              <a:srgbClr val="FFC000"/>
            </a:solidFill>
            <a:ln w="28575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 Light" panose="020F0302020204030204"/>
                  <a:ea typeface="Calibri" panose="020F0502020204030204" pitchFamily="34" charset="0"/>
                  <a:cs typeface="Times New Roman" panose="02020603050405020304" pitchFamily="18" charset="0"/>
                </a:rPr>
                <a:t>AVANT D’ENTRER DANS LA CHAMBRE </a:t>
              </a:r>
            </a:p>
          </p:txBody>
        </p:sp>
        <p:sp>
          <p:nvSpPr>
            <p:cNvPr id="223" name="Rectangle à coins arrondis 125">
              <a:extLst>
                <a:ext uri="{FF2B5EF4-FFF2-40B4-BE49-F238E27FC236}">
                  <a16:creationId xmlns:a16="http://schemas.microsoft.com/office/drawing/2014/main" id="{4866D7F9-3969-48FA-A598-5279EE739960}"/>
                </a:ext>
              </a:extLst>
            </p:cNvPr>
            <p:cNvSpPr/>
            <p:nvPr/>
          </p:nvSpPr>
          <p:spPr>
            <a:xfrm>
              <a:off x="988842" y="4309730"/>
              <a:ext cx="3761933" cy="285091"/>
            </a:xfrm>
            <a:prstGeom prst="roundRect">
              <a:avLst/>
            </a:prstGeom>
            <a:solidFill>
              <a:srgbClr val="FFC000"/>
            </a:solidFill>
            <a:ln w="28575"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 w="0"/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Calibri Light" panose="020F0302020204030204"/>
                  <a:ea typeface="Calibri" panose="020F0502020204030204" pitchFamily="34" charset="0"/>
                  <a:cs typeface="Times New Roman" panose="02020603050405020304" pitchFamily="18" charset="0"/>
                </a:rPr>
                <a:t>APRES LA SORTIE DE LA CHAMBRE </a:t>
              </a:r>
            </a:p>
          </p:txBody>
        </p:sp>
        <p:pic>
          <p:nvPicPr>
            <p:cNvPr id="225" name="Image 224">
              <a:extLst>
                <a:ext uri="{FF2B5EF4-FFF2-40B4-BE49-F238E27FC236}">
                  <a16:creationId xmlns:a16="http://schemas.microsoft.com/office/drawing/2014/main" id="{95BD56FD-4A9F-4F8B-A324-B322C9AAC9F0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0588" y="5117154"/>
              <a:ext cx="1051845" cy="9785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6" name="Image 225">
              <a:extLst>
                <a:ext uri="{FF2B5EF4-FFF2-40B4-BE49-F238E27FC236}">
                  <a16:creationId xmlns:a16="http://schemas.microsoft.com/office/drawing/2014/main" id="{5E5EDDFD-1E92-415A-92AF-2927B591D5E5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432" y="3012355"/>
              <a:ext cx="1051845" cy="9785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2" name="Image 51">
            <a:extLst>
              <a:ext uri="{FF2B5EF4-FFF2-40B4-BE49-F238E27FC236}">
                <a16:creationId xmlns:a16="http://schemas.microsoft.com/office/drawing/2014/main" id="{C6724556-9703-4F0B-AB00-1EC65C1581F5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643" y="16975"/>
            <a:ext cx="1225603" cy="1037904"/>
          </a:xfrm>
          <a:prstGeom prst="rect">
            <a:avLst/>
          </a:prstGeom>
        </p:spPr>
      </p:pic>
      <p:pic>
        <p:nvPicPr>
          <p:cNvPr id="59" name="Image 58">
            <a:extLst>
              <a:ext uri="{FF2B5EF4-FFF2-40B4-BE49-F238E27FC236}">
                <a16:creationId xmlns:a16="http://schemas.microsoft.com/office/drawing/2014/main" id="{9D98F841-6701-4B33-852F-3967B651662F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08" y="132011"/>
            <a:ext cx="1521460" cy="646430"/>
          </a:xfrm>
          <a:prstGeom prst="rect">
            <a:avLst/>
          </a:prstGeom>
        </p:spPr>
      </p:pic>
      <p:sp>
        <p:nvSpPr>
          <p:cNvPr id="60" name="ZoneTexte 59">
            <a:extLst>
              <a:ext uri="{FF2B5EF4-FFF2-40B4-BE49-F238E27FC236}">
                <a16:creationId xmlns:a16="http://schemas.microsoft.com/office/drawing/2014/main" id="{EF753DAB-CB21-463D-BFC4-27CBF16FE319}"/>
              </a:ext>
            </a:extLst>
          </p:cNvPr>
          <p:cNvSpPr txBox="1"/>
          <p:nvPr/>
        </p:nvSpPr>
        <p:spPr>
          <a:xfrm>
            <a:off x="10617525" y="2169827"/>
            <a:ext cx="300829" cy="372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7B511CC8-4C67-ED63-811D-2C05E485C6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30926" y="1153964"/>
            <a:ext cx="2838846" cy="81926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D6573B4C-18C0-8D79-B56D-3A744F8EF89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9866" y="1135859"/>
            <a:ext cx="4029637" cy="79068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576BFFC-5252-E005-1D5D-4C1B787F40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7384" y="5458761"/>
            <a:ext cx="1266825" cy="8728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93741333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71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Alexandra JEAN</dc:creator>
  <cp:lastModifiedBy>Alexandra JEAN</cp:lastModifiedBy>
  <cp:revision>5</cp:revision>
  <dcterms:created xsi:type="dcterms:W3CDTF">2024-10-29T09:48:14Z</dcterms:created>
  <dcterms:modified xsi:type="dcterms:W3CDTF">2025-09-22T10:53:46Z</dcterms:modified>
</cp:coreProperties>
</file>